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06D6-5786-4F78-9E6F-36E07E84DD47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D952DBB-E83F-44C7-9668-A8EB5D84A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06D6-5786-4F78-9E6F-36E07E84DD47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2DBB-E83F-44C7-9668-A8EB5D84A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06D6-5786-4F78-9E6F-36E07E84DD47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2DBB-E83F-44C7-9668-A8EB5D84A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06D6-5786-4F78-9E6F-36E07E84DD47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D952DBB-E83F-44C7-9668-A8EB5D84A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06D6-5786-4F78-9E6F-36E07E84DD47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2DBB-E83F-44C7-9668-A8EB5D84A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06D6-5786-4F78-9E6F-36E07E84DD47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2DBB-E83F-44C7-9668-A8EB5D84A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06D6-5786-4F78-9E6F-36E07E84DD47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4D952DBB-E83F-44C7-9668-A8EB5D84A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06D6-5786-4F78-9E6F-36E07E84DD47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2DBB-E83F-44C7-9668-A8EB5D84A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06D6-5786-4F78-9E6F-36E07E84DD47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2DBB-E83F-44C7-9668-A8EB5D84A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06D6-5786-4F78-9E6F-36E07E84DD47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2DBB-E83F-44C7-9668-A8EB5D84A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506D6-5786-4F78-9E6F-36E07E84DD47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2DBB-E83F-44C7-9668-A8EB5D84A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5506D6-5786-4F78-9E6F-36E07E84DD47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952DBB-E83F-44C7-9668-A8EB5D84A5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839" y="234984"/>
            <a:ext cx="9108831" cy="644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424247" y="4806461"/>
            <a:ext cx="4314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Галяминских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Юлия Владимировна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3262" y="1230923"/>
            <a:ext cx="856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24708" y="1173242"/>
            <a:ext cx="973015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134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Тюмени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Слайд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0729"/>
            <a:ext cx="9144000" cy="606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00833"/>
            <a:ext cx="9144000" cy="584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1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9292"/>
            <a:ext cx="9144000" cy="649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6184"/>
            <a:ext cx="9144000" cy="631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7568"/>
            <a:ext cx="9144000" cy="642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1353"/>
            <a:ext cx="9144000" cy="626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104" y="281354"/>
            <a:ext cx="9144000" cy="626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4462"/>
            <a:ext cx="9144000" cy="628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1\Desktop\4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811" y="413358"/>
            <a:ext cx="9381993" cy="602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расскажи об одежд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910" y="322420"/>
            <a:ext cx="8843374" cy="628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903</TotalTime>
  <Words>16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Эдик</dc:creator>
  <cp:lastModifiedBy>Пользователь</cp:lastModifiedBy>
  <cp:revision>58</cp:revision>
  <dcterms:created xsi:type="dcterms:W3CDTF">2014-11-15T06:45:08Z</dcterms:created>
  <dcterms:modified xsi:type="dcterms:W3CDTF">2020-09-04T02:54:49Z</dcterms:modified>
</cp:coreProperties>
</file>